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0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9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0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3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8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2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5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437C-85F6-47FA-8ECE-AEF2D686F25E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0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WOW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 Systems and </a:t>
            </a:r>
            <a:br>
              <a:rPr lang="en-US" dirty="0" smtClean="0"/>
            </a:br>
            <a:r>
              <a:rPr lang="en-US" dirty="0" smtClean="0"/>
              <a:t>Business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7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large number of identical products are assembled using a continuous efficient process.</a:t>
            </a:r>
          </a:p>
          <a:p>
            <a:endParaRPr lang="en-US" dirty="0"/>
          </a:p>
          <a:p>
            <a:r>
              <a:rPr lang="en-US" dirty="0" smtClean="0"/>
              <a:t>Examples - Assembly line – beverage bottling plants.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5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(or Directed)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Resources are owned and controlled by the government.</a:t>
            </a:r>
          </a:p>
          <a:p>
            <a:endParaRPr lang="en-US" dirty="0"/>
          </a:p>
          <a:p>
            <a:r>
              <a:rPr lang="en-US" dirty="0" smtClean="0"/>
              <a:t>In a Planned Economy – all phases of the economy and plans will be done using military and the police force if necessary. The average citizen has little or limited freedom.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7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Consumers and businesses make economic decisions based on their own interests.</a:t>
            </a:r>
          </a:p>
          <a:p>
            <a:endParaRPr lang="en-US" dirty="0"/>
          </a:p>
          <a:p>
            <a:r>
              <a:rPr lang="en-US" dirty="0" smtClean="0"/>
              <a:t>Generally Market Economies are found in countries that have democratic forms of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7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 - A system in which most economic resources are privately owned and decisions about production and distribution are largely made by voluntary exchange in the marketplace.</a:t>
            </a:r>
          </a:p>
          <a:p>
            <a:endParaRPr lang="en-US" dirty="0"/>
          </a:p>
          <a:p>
            <a:r>
              <a:rPr lang="en-US" dirty="0" smtClean="0"/>
              <a:t>Capitalism – private enterprise, private property, profit, competition and freedom of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3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Take products or raw materials and changes them into a form that consumers can use.</a:t>
            </a:r>
          </a:p>
          <a:p>
            <a:endParaRPr lang="en-US" dirty="0"/>
          </a:p>
          <a:p>
            <a:r>
              <a:rPr lang="en-US" dirty="0" smtClean="0"/>
              <a:t>Examples – Cotton mill in </a:t>
            </a:r>
            <a:r>
              <a:rPr lang="en-US" dirty="0" err="1" smtClean="0"/>
              <a:t>N.Carolina</a:t>
            </a:r>
            <a:r>
              <a:rPr lang="en-US" dirty="0" smtClean="0"/>
              <a:t> takes cotton from Alabama farm – spins the yarn into cloth – sells cloth to a Levi’s in SF…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5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business that is involved with moving goods from producers to consumers.</a:t>
            </a:r>
          </a:p>
          <a:p>
            <a:endParaRPr lang="en-US" dirty="0"/>
          </a:p>
          <a:p>
            <a:r>
              <a:rPr lang="en-US" dirty="0" smtClean="0"/>
              <a:t>Example – identify, develop and test new products. Package and store goods,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2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firm that does things for you instead of making or marketing products. </a:t>
            </a:r>
            <a:endParaRPr lang="en-US" dirty="0"/>
          </a:p>
          <a:p>
            <a:r>
              <a:rPr lang="en-US" i="1" dirty="0" smtClean="0"/>
              <a:t>Projected that 3 out of every 4 workers will hold jobs in the service industry.</a:t>
            </a:r>
          </a:p>
          <a:p>
            <a:r>
              <a:rPr lang="en-US" i="1" dirty="0" smtClean="0"/>
              <a:t>Some serve individuals and some serve businesses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364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r>
              <a:rPr lang="en-US" dirty="0" smtClean="0"/>
              <a:t>Joint Venture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 - Two or more companies form an alliance to perform various business activities. Often using each others strengths.</a:t>
            </a:r>
          </a:p>
          <a:p>
            <a:endParaRPr lang="en-US" dirty="0"/>
          </a:p>
          <a:p>
            <a:r>
              <a:rPr lang="en-US" dirty="0" smtClean="0"/>
              <a:t>Example – Jeep and Eddie Bauer – Doritos and Taco </a:t>
            </a:r>
            <a:r>
              <a:rPr lang="en-US" dirty="0" err="1" smtClean="0"/>
              <a:t>Belll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5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written contract  granting permission to sell someone else’s product or service in a </a:t>
            </a:r>
            <a:r>
              <a:rPr lang="en-US" dirty="0" smtClean="0"/>
              <a:t>prescribed </a:t>
            </a:r>
            <a:r>
              <a:rPr lang="en-US" dirty="0" smtClean="0"/>
              <a:t>manner, over a certain period of time and in a certain territory.</a:t>
            </a:r>
          </a:p>
          <a:p>
            <a:endParaRPr lang="en-US" dirty="0"/>
          </a:p>
          <a:p>
            <a:r>
              <a:rPr lang="en-US" dirty="0" smtClean="0"/>
              <a:t>Examples – Subway,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15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348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WOW 3</vt:lpstr>
      <vt:lpstr>Planned (or Directed) Economy</vt:lpstr>
      <vt:lpstr>Market Economy</vt:lpstr>
      <vt:lpstr>Private Enterprise</vt:lpstr>
      <vt:lpstr>Manufacturer</vt:lpstr>
      <vt:lpstr>Marketer</vt:lpstr>
      <vt:lpstr>Service Business</vt:lpstr>
      <vt:lpstr>Joint Venture</vt:lpstr>
      <vt:lpstr>Franchise</vt:lpstr>
      <vt:lpstr>Mass Production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Rogan</dc:creator>
  <cp:lastModifiedBy>Mike Rogan</cp:lastModifiedBy>
  <cp:revision>9</cp:revision>
  <dcterms:created xsi:type="dcterms:W3CDTF">2012-04-02T00:25:31Z</dcterms:created>
  <dcterms:modified xsi:type="dcterms:W3CDTF">2012-04-02T16:08:33Z</dcterms:modified>
</cp:coreProperties>
</file>